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png" ContentType="image/png"/>
  <Default Extension="fntdata" ContentType="application/x-fontdata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theme/theme2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presentation.xml" ContentType="application/vnd.openxmlformats-officedocument.presentationml.presentation.main+xml"/>
  <Override PartName="/docProps/custom.xml" ContentType="application/vnd.openxmlformats-officedocument.custom-properties+xml"/>
  <Override PartName="/customXml/item3.xml" ContentType="application/xml"/>
  <Override PartName="/customXml/itemProps3.xml" ContentType="application/vnd.openxmlformats-officedocument.customXmlProperties+xml"/>
  <Override PartName="/customXml/item2.xml" ContentType="application/xml"/>
  <Override PartName="/customXml/itemProps2.xml" ContentType="application/vnd.openxmlformats-officedocument.customXmlProperties+xml"/>
  <Override PartName="/customXml/item1.xml" ContentType="application/xml"/>
  <Override PartName="/customXml/itemProps1.xml" ContentType="application/vnd.openxmlformats-officedocument.customXmlProperties+xml"/>
  <Override PartName="/customXml/item5.xml" ContentType="application/xml"/>
  <Override PartName="/customXml/itemProps5.xml" ContentType="application/vnd.openxmlformats-officedocument.customXmlProperties+xml"/>
  <Override PartName="/customXml/item4.xml" ContentType="application/xml"/>
  <Override PartName="/customXml/itemProps4.xml" ContentType="application/vnd.openxmlformats-officedocument.customXmlPropertie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1">
  <p:sldMasterIdLst>
    <p:sldMasterId id="2147483648" r:id="rId1"/>
  </p:sldMasterIdLst>
  <p:notesMasterIdLst>
    <p:notesMasterId r:id="rId2"/>
  </p:notesMasterIdLst>
  <p:sldIdLst>
    <p:sldId id="256" r:id="rId3"/>
    <p:sldId id="257" r:id="rId4"/>
  </p:sldIdLst>
  <p:sldSz cx="10083800" cy="14262100"/>
  <p:notesSz cx="7104063" cy="10234613"/>
  <p:embeddedFontLst>
    <p:embeddedFont>
      <p:font typeface="Pretendard" panose="02000503000000020004" pitchFamily="50" charset="0"/>
      <p:regular r:id="rId9"/>
      <p:bold r:id="rId10"/>
    </p:embeddedFont>
    <p:embeddedFont>
      <p:font typeface="맑은 고딕" panose="020B0503020000020004" pitchFamily="50" charset="0"/>
      <p:regular r:id="rId11"/>
      <p:bold r:id="rId12"/>
    </p:embeddedFont>
    <p:embeddedFont>
      <p:font typeface="함초롬바탕" panose="02030604000101010101" pitchFamily="18" charset="0"/>
      <p:regular r:id="rId13"/>
      <p:bold r:id="rId14"/>
    </p:embeddedFont>
    <p:embeddedFont>
      <p:font typeface="Calibri" panose="020F0502020204030204" pitchFamily="34" charset="0"/>
      <p:regular r:id="rId15"/>
      <p:bold r:id="rId16"/>
      <p:italic r:id="rId17"/>
      <p:boldItalic r:id="rId18"/>
    </p:embeddedFont>
  </p:embeddedFontLst>
  <p:defaultTextStyle>
    <a:lvl1pPr marL="0" algn="l" defTabSz="914400" rtl="0">
      <a:defRPr sz="18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>
      <a:defRPr sz="18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>
      <a:defRPr sz="18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>
      <a:defRPr sz="18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>
      <a:defRPr sz="18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>
      <a:defRPr sz="18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>
      <a:defRPr sz="18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>
      <a:defRPr sz="18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>
      <a:defRPr sz="1800">
        <a:solidFill>
          <a:schemeClr val="tx1"/>
        </a:solidFill>
        <a:latin typeface="+mn-lt"/>
        <a:ea typeface="+mn-ea"/>
        <a:cs typeface="+mn-cs"/>
      </a:defRPr>
    </a:lvl9pPr>
  </p:defaultTextStyle>
  <p:extLst>
    <p:ext xmlns:a="http://schemas.openxmlformats.org/drawingml/2006/main" xmlns:p="http://schemas.openxmlformats.org/presentationml/2006/main"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</p:presentationPr>
</file>

<file path=ppt/tableStyles.xml><?xml version="1.0" encoding="utf-8"?>
<a:tblStyleLst xmlns:a="http://schemas.openxmlformats.org/drawingml/2006/main" def="{5C22544A-7EE6-4342-B048-85BDC9FD1C3A}">
  <a:tblStyle xmlns:a="http://schemas.openxmlformats.org/drawingml/2006/main"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00" d="100"/>
          <a:sy n="100" d="100"/>
        </p:scale>
        <p:origin x="0" y="0"/>
      </p:cViewPr>
      <p:guideLst>
        <p:guide orient="horz" pos="2160"/>
        <p:guide pos="2880"/>
      </p:guideLst>
    </p:cSldViewPr>
  </p:slideViewPr>
  <p:gridSpacing cx="76200" cy="76200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theme" Target="theme/theme1.xml"/><Relationship Id="rId6" Type="http://schemas.openxmlformats.org/officeDocument/2006/relationships/presProps" Target="presProps.xml"/><Relationship Id="rId7" Type="http://schemas.openxmlformats.org/officeDocument/2006/relationships/viewProps" Target="viewProps.xml"/><Relationship Id="rId8" Type="http://schemas.openxmlformats.org/officeDocument/2006/relationships/tableStyles" Target="tableStyles.xml"/><Relationship Id="rId9" Type="http://schemas.openxmlformats.org/officeDocument/2006/relationships/font" Target="fonts/font1.fntdata"/><Relationship Id="rId10" Type="http://schemas.openxmlformats.org/officeDocument/2006/relationships/font" Target="fonts/font2.fntdata"/><Relationship Id="rId11" Type="http://schemas.openxmlformats.org/officeDocument/2006/relationships/font" Target="fonts/font3.fntdata"/><Relationship Id="rId12" Type="http://schemas.openxmlformats.org/officeDocument/2006/relationships/font" Target="fonts/font4.fntdata"/><Relationship Id="rId13" Type="http://schemas.openxmlformats.org/officeDocument/2006/relationships/font" Target="fonts/font5.fntdata"/><Relationship Id="rId14" Type="http://schemas.openxmlformats.org/officeDocument/2006/relationships/font" Target="fonts/font6.fntdata"/><Relationship Id="rId15" Type="http://schemas.openxmlformats.org/officeDocument/2006/relationships/font" Target="fonts/font7.fntdata"/><Relationship Id="rId16" Type="http://schemas.openxmlformats.org/officeDocument/2006/relationships/font" Target="fonts/font8.fntdata"/><Relationship Id="rId17" Type="http://schemas.openxmlformats.org/officeDocument/2006/relationships/font" Target="fonts/font9.fntdata"/><Relationship Id="rId18" Type="http://schemas.openxmlformats.org/officeDocument/2006/relationships/font" Target="fonts/font10.fntdata"/><Relationship Id="rId19" Type="http://schemas.openxmlformats.org/officeDocument/2006/relationships/customXml" Target="../customXml/item3.xml"/><Relationship Id="rId20" Type="http://schemas.openxmlformats.org/officeDocument/2006/relationships/customXml" Target="../customXml/item2.xml"/><Relationship Id="rId21" Type="http://schemas.openxmlformats.org/officeDocument/2006/relationships/customXml" Target="../customXml/item1.xml"/><Relationship Id="rId22" Type="http://schemas.openxmlformats.org/officeDocument/2006/relationships/customXml" Target="../customXml/item5.xml"/><Relationship Id="rId23" Type="http://schemas.openxmlformats.org/officeDocument/2006/relationships/customXml" Target="../customXml/item4.xml"/></Relationships>
</file>

<file path=ppt/notesMasters/_rels/notesMaster1.xml.rels><?xml version="1.0" encoding="UTF-8" standalone="yes"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9328546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2"/>
            <a:ext cx="3078428" cy="513508"/>
          </a:xfrm>
          <a:prstGeom prst="rect">
            <a:avLst/>
          </a:prstGeom>
        </p:spPr>
        <p:txBody>
          <a:bodyPr vert="horz" lIns="94657" tIns="47329" rIns="94657" bIns="47329" rtlCol="0"/>
          <a:lstStyle>
            <a:lvl1pPr algn="l">
              <a:defRPr sz="1200"/>
            </a:lvl1pPr>
          </a:lstStyle>
          <a:p>
            <a:endParaRPr lang="ko-KR"/>
          </a:p>
        </p:txBody>
      </p:sp>
      <p:sp>
        <p:nvSpPr>
          <p:cNvPr id="1003841132" name="날짜 개체 틀 2"/>
          <p:cNvSpPr>
            <a:spLocks noGrp="1"/>
          </p:cNvSpPr>
          <p:nvPr>
            <p:ph type="dt" idx="1"/>
          </p:nvPr>
        </p:nvSpPr>
        <p:spPr>
          <a:xfrm>
            <a:off x="4023992" y="2"/>
            <a:ext cx="3078428" cy="513508"/>
          </a:xfrm>
          <a:prstGeom prst="rect">
            <a:avLst/>
          </a:prstGeom>
        </p:spPr>
        <p:txBody>
          <a:bodyPr vert="horz" lIns="94657" tIns="47329" rIns="94657" bIns="47329" rtlCol="0"/>
          <a:lstStyle>
            <a:lvl1pPr algn="r">
              <a:defRPr sz="1200"/>
            </a:lvl1pPr>
          </a:lstStyle>
          <a:p>
            <a:fld id="{B998F326-38F9-40E9-844A-EC66DA56CEC0}" type="datetimeFigureOut">
              <a:rPr lang="en-US"/>
              <a:t>9/30/2026</a:t>
            </a:fld>
            <a:endParaRPr lang="ko-KR"/>
          </a:p>
        </p:txBody>
      </p:sp>
      <p:sp>
        <p:nvSpPr>
          <p:cNvPr id="1069328547" name="슬라이드 이미지 개체 틀 3"/>
          <p:cNvSpPr>
            <a:spLocks noGrp="1"/>
          </p:cNvSpPr>
          <p:nvPr>
            <p:ph type="sldImg" idx="2"/>
          </p:nvPr>
        </p:nvSpPr>
        <p:spPr>
          <a:xfrm>
            <a:off x="2330450" y="1279525"/>
            <a:ext cx="2443163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657" tIns="47329" rIns="94657" bIns="47329" rtlCol="0" anchor="ctr"/>
          <a:lstStyle/>
          <a:p>
            <a:endParaRPr lang="ko-KR"/>
          </a:p>
        </p:txBody>
      </p:sp>
      <p:sp>
        <p:nvSpPr>
          <p:cNvPr id="62356074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710407" y="4925409"/>
            <a:ext cx="5683250" cy="4029879"/>
          </a:xfrm>
          <a:prstGeom prst="rect">
            <a:avLst/>
          </a:prstGeom>
        </p:spPr>
        <p:txBody>
          <a:bodyPr vert="horz" lIns="94657" tIns="47329" rIns="94657" bIns="47329" rtlCol="0"/>
          <a:lstStyle/>
          <a:p>
            <a:r>
              <a:rPr lang="ko-KR"/>
              <a:t>마스터 텍스트 스타일을 편집하려면 클릭</a:t>
            </a:r>
          </a:p>
          <a:p>
            <a:pPr lvl="1"/>
            <a:r>
              <a:rPr lang="ko-KR"/>
              <a:t>두 번째 수준</a:t>
            </a:r>
          </a:p>
          <a:p>
            <a:pPr lvl="2"/>
            <a:r>
              <a:rPr lang="ko-KR"/>
              <a:t>세 번째 수준</a:t>
            </a:r>
          </a:p>
          <a:p>
            <a:pPr lvl="3"/>
            <a:r>
              <a:rPr lang="ko-KR"/>
              <a:t>네 번째 수준</a:t>
            </a:r>
          </a:p>
          <a:p>
            <a:pPr lvl="4"/>
            <a:r>
              <a:rPr lang="ko-KR"/>
              <a:t>다섯 번째 수준</a:t>
            </a:r>
          </a:p>
        </p:txBody>
      </p:sp>
      <p:sp>
        <p:nvSpPr>
          <p:cNvPr id="1069328548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9721107"/>
            <a:ext cx="3078428" cy="513507"/>
          </a:xfrm>
          <a:prstGeom prst="rect">
            <a:avLst/>
          </a:prstGeom>
        </p:spPr>
        <p:txBody>
          <a:bodyPr vert="horz" lIns="94657" tIns="47329" rIns="94657" bIns="47329" rtlCol="0" anchor="b"/>
          <a:lstStyle>
            <a:lvl1pPr algn="l">
              <a:defRPr sz="1200"/>
            </a:lvl1pPr>
          </a:lstStyle>
          <a:p>
            <a:endParaRPr lang="ko-KR"/>
          </a:p>
        </p:txBody>
      </p:sp>
      <p:sp>
        <p:nvSpPr>
          <p:cNvPr id="918932888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4023992" y="9721107"/>
            <a:ext cx="3078428" cy="513507"/>
          </a:xfrm>
          <a:prstGeom prst="rect">
            <a:avLst/>
          </a:prstGeom>
        </p:spPr>
        <p:txBody>
          <a:bodyPr vert="horz" lIns="94657" tIns="47329" rIns="94657" bIns="47329" rtlCol="0" anchor="b"/>
          <a:lstStyle>
            <a:lvl1pPr algn="r">
              <a:defRPr sz="1200"/>
            </a:lvl1pPr>
          </a:lstStyle>
          <a:p>
            <a:fld id="{344DB33E-DF1A-4DDD-8617-8BEBD58B3BBA}" type="slidenum">
              <a:rPr lang="en-US"/>
              <a:t>‹#›</a:t>
            </a:fld>
            <a:endParaRPr lang="ko-K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>
      <a:defRPr sz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>
      <a:defRPr sz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>
      <a:defRPr sz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>
      <a:defRPr sz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>
      <a:defRPr sz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>
      <a:defRPr sz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>
      <a:defRPr sz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>
      <a:defRPr sz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>
      <a:defRPr sz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9328463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069328464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599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340031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395B21-E8EE-4505-87E0-7B7F2C3DBBD0}" type="datetimeFigureOut">
              <a:rPr lang="en-US"/>
              <a:t>9/30/2026</a:t>
            </a:fld>
            <a:endParaRPr lang="en-US"/>
          </a:p>
        </p:txBody>
      </p:sp>
      <p:sp>
        <p:nvSpPr>
          <p:cNvPr id="102570439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6932846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DC6D5D-A00E-4AA9-84F2-364CBECE0EEA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8733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01410227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6932846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E609E6-1126-4CCC-8F95-892B304C12E9}" type="datetimeFigureOut">
              <a:rPr lang="en-US"/>
              <a:t>9/30/2026</a:t>
            </a:fld>
            <a:endParaRPr lang="en-US"/>
          </a:p>
        </p:txBody>
      </p:sp>
      <p:sp>
        <p:nvSpPr>
          <p:cNvPr id="27900345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69328468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D0F9E-EF7E-4C26-8662-25A73F2263DD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9328470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676746029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text styles</a:t>
            </a:r>
          </a:p>
        </p:txBody>
      </p:sp>
      <p:sp>
        <p:nvSpPr>
          <p:cNvPr id="55833220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3082BF-5467-4883-8896-824F7369BC9A}" type="datetimeFigureOut">
              <a:rPr lang="en-US"/>
              <a:t>9/30/2026</a:t>
            </a:fld>
            <a:endParaRPr lang="en-US"/>
          </a:p>
        </p:txBody>
      </p:sp>
      <p:sp>
        <p:nvSpPr>
          <p:cNvPr id="106932847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5386037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C18080-B33E-4073-8615-72D8F5AE8F78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9328473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753086241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6932847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6932847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A66248-C912-41CA-84D9-08E1C7982093}" type="datetimeFigureOut">
              <a:rPr lang="en-US"/>
              <a:t>9/30/2026</a:t>
            </a:fld>
            <a:endParaRPr lang="en-US"/>
          </a:p>
        </p:txBody>
      </p:sp>
      <p:sp>
        <p:nvSpPr>
          <p:cNvPr id="106932847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75995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CB9569-04AF-4288-8880-64CE52ABE7A3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9328478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/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069328479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/>
              <a:t>Click to edit Master text styles</a:t>
            </a:r>
          </a:p>
        </p:txBody>
      </p:sp>
      <p:sp>
        <p:nvSpPr>
          <p:cNvPr id="1069328480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69328481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/>
              <a:t>Click to edit Master text styles</a:t>
            </a:r>
          </a:p>
        </p:txBody>
      </p:sp>
      <p:sp>
        <p:nvSpPr>
          <p:cNvPr id="459426623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69328482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EFB636-F4D9-4299-85F9-44D23E27C49C}" type="datetimeFigureOut">
              <a:rPr lang="en-US"/>
              <a:t>9/30/2026</a:t>
            </a:fld>
            <a:endParaRPr lang="en-US"/>
          </a:p>
        </p:txBody>
      </p:sp>
      <p:sp>
        <p:nvSpPr>
          <p:cNvPr id="1069328483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8788351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533E07-937E-4FED-8300-891295843456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9328485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237026575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CAC346-E4DF-45C0-848B-E2AC5513E0D5}" type="datetimeFigureOut">
              <a:rPr lang="en-US"/>
              <a:t>9/30/2026</a:t>
            </a:fld>
            <a:endParaRPr lang="en-US"/>
          </a:p>
        </p:txBody>
      </p:sp>
      <p:sp>
        <p:nvSpPr>
          <p:cNvPr id="12119287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6932848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28B55B-FA15-48BA-860D-0231187503D9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9328488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20B29E-DC2A-4D67-887F-3BE2DC8489D6}" type="datetimeFigureOut">
              <a:rPr lang="en-US"/>
              <a:t>9/30/2026</a:t>
            </a:fld>
            <a:endParaRPr lang="en-US"/>
          </a:p>
        </p:txBody>
      </p:sp>
      <p:sp>
        <p:nvSpPr>
          <p:cNvPr id="690836204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95772089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E0EBC0-ADA9-4FA7-889C-9287646BC794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9328490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42144138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69328491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/>
              <a:t>Click to edit Master text styles</a:t>
            </a:r>
          </a:p>
        </p:txBody>
      </p:sp>
      <p:sp>
        <p:nvSpPr>
          <p:cNvPr id="89837654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C563BD-7186-488E-816C-8F41FA24179F}" type="datetimeFigureOut">
              <a:rPr lang="en-US"/>
              <a:t>9/30/2026</a:t>
            </a:fld>
            <a:endParaRPr lang="en-US"/>
          </a:p>
        </p:txBody>
      </p:sp>
      <p:sp>
        <p:nvSpPr>
          <p:cNvPr id="16058517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7002365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A25AB8-FB3A-479C-8780-0B7E5F586C0F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432983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06932849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171073772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/>
              <a:t>Click to edit Master text styles</a:t>
            </a:r>
          </a:p>
        </p:txBody>
      </p:sp>
      <p:sp>
        <p:nvSpPr>
          <p:cNvPr id="1069328494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E02C48-70E8-4C8D-81F4-17FB598144B8}" type="datetimeFigureOut">
              <a:rPr lang="en-US"/>
              <a:t>9/30/2026</a:t>
            </a:fld>
            <a:endParaRPr lang="en-US"/>
          </a:p>
        </p:txBody>
      </p:sp>
      <p:sp>
        <p:nvSpPr>
          <p:cNvPr id="608354540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670072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EFC29A-6C4F-4141-86E3-1A3E2D58E3A2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244152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067536335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69328496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602B83-4DFE-444B-8222-D5FF1EA6B44C}" type="datetimeFigureOut">
              <a:rPr lang="en-US"/>
              <a:t>9/30/2026</a:t>
            </a:fld>
            <a:endParaRPr lang="en-US"/>
          </a:p>
        </p:txBody>
      </p:sp>
      <p:sp>
        <p:nvSpPr>
          <p:cNvPr id="1069328497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526832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19C649-D3E0-46CB-87C1-67136E4226A6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9328499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069328500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69328501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FA40F9-1701-4EB4-806D-4ED861E7A003}" type="datetimeFigureOut">
              <a:rPr lang="en-US"/>
              <a:t>9/30/2026</a:t>
            </a:fld>
            <a:endParaRPr lang="en-US"/>
          </a:p>
        </p:txBody>
      </p:sp>
      <p:sp>
        <p:nvSpPr>
          <p:cNvPr id="94500305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6932850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EBE78A-EB3E-401E-81B5-D7F53201DAF3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Office Them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9328460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9041701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69328461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0ADADCF-DC63-475D-8D69-AEBF4EDF3BBC}" type="datetimeFigureOut">
              <a:rPr lang="en-US"/>
              <a:t>9/30/2026</a:t>
            </a:fld>
            <a:endParaRPr lang="en-US"/>
          </a:p>
        </p:txBody>
      </p:sp>
      <p:sp>
        <p:nvSpPr>
          <p:cNvPr id="190353208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24399776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73D6AB1-0FDA-49F1-8390-8828CE9E6676}" type="slidenum">
              <a:rPr lang="en-US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>
        <a:spcBef>
          <a:spcPts val="0"/>
        </a:spcBef>
        <a:buNone/>
        <a:defRPr sz="44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>
        <a:spcBef>
          <a:spcPts val="0"/>
        </a:spcBef>
        <a:buFont typeface="Arial"/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>
        <a:spcBef>
          <a:spcPts val="0"/>
        </a:spcBef>
        <a:buFont typeface="Arial"/>
        <a:buChar char="–"/>
        <a:defRPr sz="28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>
        <a:spcBef>
          <a:spcPts val="0"/>
        </a:spcBef>
        <a:buFont typeface="Arial"/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>
        <a:spcBef>
          <a:spcPts val="0"/>
        </a:spcBef>
        <a:buFont typeface="Arial"/>
        <a:buChar char="–"/>
        <a:defRPr sz="20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>
        <a:spcBef>
          <a:spcPts val="0"/>
        </a:spcBef>
        <a:buFont typeface="Arial"/>
        <a:buChar char="»"/>
        <a:defRPr sz="20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>
        <a:spcBef>
          <a:spcPts val="0"/>
        </a:spcBef>
        <a:buFont typeface="Arial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>
        <a:spcBef>
          <a:spcPts val="0"/>
        </a:spcBef>
        <a:buFont typeface="Arial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>
        <a:spcBef>
          <a:spcPts val="0"/>
        </a:spcBef>
        <a:buFont typeface="Arial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>
        <a:spcBef>
          <a:spcPts val="0"/>
        </a:spcBef>
        <a:buFont typeface="Arial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defTabSz="914400" rtl="0">
        <a:defRPr sz="18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>
        <a:defRPr sz="18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>
        <a:defRPr sz="18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>
        <a:defRPr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4359153" name="Rectangle 2"/>
          <p:cNvSpPr/>
          <p:nvPr/>
        </p:nvSpPr>
        <p:spPr>
          <a:xfrm>
            <a:off x="0" y="0"/>
            <a:ext cx="100838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none" lIns="91440" tIns="45720" rIns="91440" bIns="45720" numCol="1" anchor="ctr" anchorCtr="0">
            <a:spAutoFit/>
          </a:bodyPr>
          <a:lstStyle/>
          <a:p>
            <a:endParaRPr lang="ko-KR"/>
          </a:p>
        </p:txBody>
      </p:sp>
      <p:sp>
        <p:nvSpPr>
          <p:cNvPr id="1069328525" name="직사각형 4"/>
          <p:cNvSpPr/>
          <p:nvPr/>
        </p:nvSpPr>
        <p:spPr>
          <a:xfrm>
            <a:off x="2482850" y="12414250"/>
            <a:ext cx="990600" cy="901700"/>
          </a:xfrm>
          <a:prstGeom prst="rect">
            <a:avLst/>
          </a:prstGeom>
          <a:solidFill>
            <a:srgbClr val="001E7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/>
          </a:p>
        </p:txBody>
      </p:sp>
      <p:sp>
        <p:nvSpPr>
          <p:cNvPr id="1069328526" name="_x213639568"/>
          <p:cNvSpPr/>
          <p:nvPr/>
        </p:nvSpPr>
        <p:spPr>
          <a:xfrm>
            <a:off x="2535011" y="12429673"/>
            <a:ext cx="886277" cy="886277"/>
          </a:xfrm>
          <a:prstGeom prst="rect">
            <a:avLst/>
          </a:prstGeom>
          <a:noFill/>
        </p:spPr>
      </p:sp>
      <p:sp>
        <p:nvSpPr>
          <p:cNvPr id="1069328527" name="TextBox 11"/>
          <p:cNvSpPr txBox="1"/>
          <p:nvPr/>
        </p:nvSpPr>
        <p:spPr>
          <a:xfrm>
            <a:off x="866052" y="12714069"/>
            <a:ext cx="183823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>
                <a:solidFill>
                  <a:schemeClr val="bg1"/>
                </a:solidFill>
              </a:rPr>
              <a:t>DASSA</a:t>
            </a:r>
            <a:r>
              <a:rPr lang="ko-KR">
                <a:solidFill>
                  <a:schemeClr val="bg1"/>
                </a:solidFill>
              </a:rPr>
              <a:t>를 통해 신청해주세요</a:t>
            </a:r>
          </a:p>
        </p:txBody>
      </p:sp>
      <p:sp>
        <p:nvSpPr>
          <p:cNvPr id="73816452" name="그림 16"/>
          <p:cNvSpPr/>
          <p:nvPr/>
        </p:nvSpPr>
        <p:spPr>
          <a:xfrm>
            <a:off x="8821" y="0"/>
            <a:ext cx="10078857" cy="14260915"/>
          </a:xfrm>
          <a:prstGeom prst="rect">
            <a:avLst/>
          </a:prstGeom>
        </p:spPr>
      </p:sp>
      <p:sp>
        <p:nvSpPr>
          <p:cNvPr id="440453665" name="직사각형 5"/>
          <p:cNvSpPr/>
          <p:nvPr/>
        </p:nvSpPr>
        <p:spPr>
          <a:xfrm>
            <a:off x="1409700" y="13388412"/>
            <a:ext cx="7277100" cy="327588"/>
          </a:xfrm>
          <a:prstGeom prst="rect">
            <a:avLst/>
          </a:prstGeom>
          <a:solidFill>
            <a:schemeClr val="bg1"/>
          </a:solidFill>
          <a:ln>
            <a:solidFill>
              <a:srgbClr val="001E7E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sz="1400">
                <a:solidFill>
                  <a:srgbClr val="001E7E"/>
                </a:solidFill>
                <a:latin typeface="Pretendard"/>
                <a:ea typeface="Pretendard"/>
                <a:cs typeface="Pretendard"/>
              </a:rPr>
              <a:t>※</a:t>
            </a:r>
            <a:r>
              <a:rPr lang="en-US" sz="1400">
                <a:solidFill>
                  <a:srgbClr val="001E7E"/>
                </a:solidFill>
                <a:latin typeface="Pretendard"/>
                <a:ea typeface="Pretendard"/>
                <a:cs typeface="Pretendard"/>
              </a:rPr>
              <a:t> AI </a:t>
            </a:r>
            <a:r>
              <a:rPr lang="ko-KR" sz="1400">
                <a:solidFill>
                  <a:srgbClr val="001E7E"/>
                </a:solidFill>
                <a:latin typeface="Pretendard"/>
                <a:ea typeface="Pretendard"/>
                <a:cs typeface="Pretendard"/>
              </a:rPr>
              <a:t>수요 </a:t>
            </a:r>
            <a:r>
              <a:rPr lang="en-US" sz="1400">
                <a:solidFill>
                  <a:srgbClr val="001E7E"/>
                </a:solidFill>
                <a:latin typeface="Pretendard"/>
                <a:ea typeface="Pretendard"/>
                <a:cs typeface="Pretendard"/>
              </a:rPr>
              <a:t>·</a:t>
            </a:r>
            <a:r>
              <a:rPr lang="ko-KR" sz="1400">
                <a:solidFill>
                  <a:srgbClr val="001E7E"/>
                </a:solidFill>
                <a:latin typeface="Pretendard"/>
                <a:ea typeface="Pretendard"/>
                <a:cs typeface="Pretendard"/>
              </a:rPr>
              <a:t> 공급 비즈니스 매칭 참여희망기업 회사소개서</a:t>
            </a:r>
            <a:r>
              <a:rPr lang="en-US" sz="1400">
                <a:solidFill>
                  <a:srgbClr val="001E7E"/>
                </a:solidFill>
                <a:latin typeface="Pretendard"/>
                <a:ea typeface="Pretendard"/>
                <a:cs typeface="Pretendard"/>
              </a:rPr>
              <a:t>, </a:t>
            </a:r>
            <a:r>
              <a:rPr lang="ko-KR" sz="1400">
                <a:solidFill>
                  <a:srgbClr val="001E7E"/>
                </a:solidFill>
                <a:latin typeface="Pretendard"/>
                <a:ea typeface="Pretendard"/>
                <a:cs typeface="Pretendard"/>
              </a:rPr>
              <a:t>솔루션 소개서 </a:t>
            </a:r>
            <a:r>
              <a:rPr lang="en-US" sz="1400">
                <a:solidFill>
                  <a:srgbClr val="001E7E"/>
                </a:solidFill>
                <a:latin typeface="Pretendard"/>
                <a:ea typeface="Pretendard"/>
                <a:cs typeface="Pretendard"/>
              </a:rPr>
              <a:t>(8/21</a:t>
            </a:r>
            <a:r>
              <a:rPr lang="ko-KR" sz="1400">
                <a:solidFill>
                  <a:srgbClr val="001E7E"/>
                </a:solidFill>
                <a:latin typeface="Pretendard"/>
                <a:ea typeface="Pretendard"/>
                <a:cs typeface="Pretendard"/>
              </a:rPr>
              <a:t>일까지 제출</a:t>
            </a:r>
            <a:r>
              <a:rPr lang="en-US" sz="1400">
                <a:solidFill>
                  <a:srgbClr val="001E7E"/>
                </a:solidFill>
                <a:latin typeface="Pretendard"/>
                <a:ea typeface="Pretendard"/>
                <a:cs typeface="Pretendard"/>
              </a:rPr>
              <a:t>)</a:t>
            </a:r>
            <a:endParaRPr lang="ko-KR" sz="1400">
              <a:solidFill>
                <a:srgbClr val="001E7E"/>
              </a:solidFill>
              <a:latin typeface="Pretendard"/>
              <a:ea typeface="Pretendard"/>
              <a:cs typeface="Pretendard"/>
            </a:endParaRPr>
          </a:p>
        </p:txBody>
      </p:sp>
      <p:sp>
        <p:nvSpPr>
          <p:cNvPr id="906887620" name="직사각형 7"/>
          <p:cNvSpPr/>
          <p:nvPr/>
        </p:nvSpPr>
        <p:spPr>
          <a:xfrm>
            <a:off x="3879057" y="12767469"/>
            <a:ext cx="754856" cy="190500"/>
          </a:xfrm>
          <a:prstGeom prst="rect">
            <a:avLst/>
          </a:prstGeom>
          <a:solidFill>
            <a:srgbClr val="012E9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ko-KR" sz="1200">
                <a:solidFill>
                  <a:schemeClr val="bg1"/>
                </a:solidFill>
                <a:latin typeface="Pretendard"/>
                <a:ea typeface="Pretendard"/>
                <a:cs typeface="Pretendard"/>
              </a:rPr>
              <a:t>신청링크</a:t>
            </a:r>
          </a:p>
        </p:txBody>
      </p:sp>
      <p:sp>
        <p:nvSpPr>
          <p:cNvPr id="725022418" name="직사각형 9"/>
          <p:cNvSpPr/>
          <p:nvPr/>
        </p:nvSpPr>
        <p:spPr>
          <a:xfrm>
            <a:off x="796494" y="12790265"/>
            <a:ext cx="1714498" cy="417737"/>
          </a:xfrm>
          <a:prstGeom prst="rect">
            <a:avLst/>
          </a:prstGeom>
          <a:solidFill>
            <a:srgbClr val="001E7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>
                <a:solidFill>
                  <a:schemeClr val="bg1"/>
                </a:solidFill>
                <a:latin typeface="Pretendard"/>
                <a:ea typeface="Pretendard"/>
                <a:cs typeface="Pretendard"/>
              </a:rPr>
              <a:t>QR </a:t>
            </a:r>
            <a:r>
              <a:rPr lang="ko-KR" sz="1400" b="1">
                <a:solidFill>
                  <a:schemeClr val="bg1"/>
                </a:solidFill>
                <a:latin typeface="Pretendard"/>
                <a:ea typeface="Pretendard"/>
                <a:cs typeface="Pretendard"/>
              </a:rPr>
              <a:t>또는 신청 링크로 </a:t>
            </a:r>
          </a:p>
          <a:p>
            <a:r>
              <a:rPr lang="ko-KR" sz="1400" b="1">
                <a:solidFill>
                  <a:schemeClr val="bg1"/>
                </a:solidFill>
                <a:latin typeface="Pretendard"/>
                <a:ea typeface="Pretendard"/>
                <a:cs typeface="Pretendard"/>
              </a:rPr>
              <a:t>신청해 주세요!</a:t>
            </a:r>
            <a:endParaRPr sz="1400" b="1">
              <a:solidFill>
                <a:schemeClr val="bg1"/>
              </a:solidFill>
              <a:latin typeface="Pretendard"/>
              <a:ea typeface="Pretendard"/>
              <a:cs typeface="Pretendard"/>
            </a:endParaRPr>
          </a:p>
        </p:txBody>
      </p:sp>
      <p:sp>
        <p:nvSpPr>
          <p:cNvPr id="1069328528" name="Rectangle 2"/>
          <p:cNvSpPr/>
          <p:nvPr/>
        </p:nvSpPr>
        <p:spPr>
          <a:xfrm>
            <a:off x="0" y="0"/>
            <a:ext cx="100838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none" lIns="91440" tIns="45720" rIns="91440" bIns="45720" numCol="1" anchor="ctr" anchorCtr="0">
            <a:spAutoFit/>
          </a:bodyPr>
          <a:lstStyle/>
          <a:p>
            <a:endParaRPr lang="ko-KR"/>
          </a:p>
        </p:txBody>
      </p:sp>
      <p:sp>
        <p:nvSpPr>
          <p:cNvPr id="1069328529" name="_x248106672"/>
          <p:cNvSpPr/>
          <p:nvPr/>
        </p:nvSpPr>
        <p:spPr>
          <a:xfrm>
            <a:off x="2551502" y="12442399"/>
            <a:ext cx="860823" cy="860823"/>
          </a:xfrm>
          <a:prstGeom prst="rect">
            <a:avLst/>
          </a:prstGeom>
          <a:noFill/>
        </p:spPr>
      </p:sp>
      <p:sp>
        <p:nvSpPr>
          <p:cNvPr id="1069328530" name="직사각형 13"/>
          <p:cNvSpPr/>
          <p:nvPr/>
        </p:nvSpPr>
        <p:spPr>
          <a:xfrm>
            <a:off x="4772431" y="12767469"/>
            <a:ext cx="3771900" cy="190500"/>
          </a:xfrm>
          <a:prstGeom prst="rect">
            <a:avLst/>
          </a:prstGeom>
          <a:solidFill>
            <a:srgbClr val="E6F1F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400">
                <a:solidFill>
                  <a:schemeClr val="tx1"/>
                </a:solidFill>
                <a:latin typeface="Pretendard"/>
                <a:ea typeface="Pretendard"/>
                <a:cs typeface="Pretendard"/>
              </a:rPr>
              <a:t>https://forms.gle/KHXv2QAmnbyE9k5P7</a:t>
            </a:r>
            <a:endParaRPr lang="ko-KR" sz="1400">
              <a:solidFill>
                <a:schemeClr val="tx1"/>
              </a:solidFill>
              <a:latin typeface="Pretendard"/>
              <a:ea typeface="Pretendard"/>
              <a:cs typeface="Pretendard"/>
            </a:endParaRPr>
          </a:p>
        </p:txBody>
      </p:sp>
      <p:sp>
        <p:nvSpPr>
          <p:cNvPr id="1069328531" name="직사각형 1"/>
          <p:cNvSpPr/>
          <p:nvPr/>
        </p:nvSpPr>
        <p:spPr>
          <a:xfrm>
            <a:off x="7429500" y="4590768"/>
            <a:ext cx="1838325" cy="91468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sz="1600" b="1">
                <a:solidFill>
                  <a:sysClr val="windowText" lastClr="000000"/>
                </a:solidFill>
                <a:latin typeface="Pretendard"/>
                <a:ea typeface="Pretendard"/>
                <a:cs typeface="Pretendard"/>
              </a:rPr>
              <a:t>중소기업 임직원</a:t>
            </a:r>
            <a:r>
              <a:rPr lang="en-US" sz="1600" b="1">
                <a:solidFill>
                  <a:sysClr val="windowText" lastClr="000000"/>
                </a:solidFill>
                <a:latin typeface="Pretendard"/>
                <a:ea typeface="Pretendard"/>
                <a:cs typeface="Pretendard"/>
              </a:rPr>
              <a:t>,</a:t>
            </a:r>
          </a:p>
          <a:p>
            <a:r>
              <a:rPr lang="en-US" sz="1600" b="1">
                <a:solidFill>
                  <a:sysClr val="windowText" lastClr="000000"/>
                </a:solidFill>
                <a:latin typeface="Pretendard"/>
                <a:ea typeface="Pretendard"/>
                <a:cs typeface="Pretendard"/>
              </a:rPr>
              <a:t>DASSA </a:t>
            </a:r>
            <a:r>
              <a:rPr lang="ko-KR" sz="1600" b="1">
                <a:solidFill>
                  <a:sysClr val="windowText" lastClr="000000"/>
                </a:solidFill>
                <a:latin typeface="Pretendard"/>
                <a:ea typeface="Pretendard"/>
                <a:cs typeface="Pretendard"/>
              </a:rPr>
              <a:t>회원사</a:t>
            </a:r>
            <a:r>
              <a:rPr lang="en-US" sz="1600" b="1">
                <a:solidFill>
                  <a:sysClr val="windowText" lastClr="000000"/>
                </a:solidFill>
                <a:latin typeface="Pretendard"/>
                <a:ea typeface="Pretendard"/>
                <a:cs typeface="Pretendard"/>
              </a:rPr>
              <a:t>,</a:t>
            </a:r>
          </a:p>
          <a:p>
            <a:r>
              <a:rPr lang="en-US" sz="1600" b="1">
                <a:solidFill>
                  <a:sysClr val="windowText" lastClr="000000"/>
                </a:solidFill>
                <a:latin typeface="Pretendard"/>
                <a:ea typeface="Pretendard"/>
                <a:cs typeface="Pretendard"/>
              </a:rPr>
              <a:t>AI </a:t>
            </a:r>
            <a:r>
              <a:rPr lang="ko-KR" sz="1600" b="1">
                <a:solidFill>
                  <a:sysClr val="windowText" lastClr="000000"/>
                </a:solidFill>
                <a:latin typeface="Pretendard"/>
                <a:ea typeface="Pretendard"/>
                <a:cs typeface="Pretendard"/>
              </a:rPr>
              <a:t>공급기업</a:t>
            </a:r>
            <a:r>
              <a:rPr lang="en-US" sz="1600" b="1">
                <a:solidFill>
                  <a:sysClr val="windowText" lastClr="000000"/>
                </a:solidFill>
                <a:latin typeface="Pretendard"/>
                <a:ea typeface="Pretendard"/>
                <a:cs typeface="Pretendard"/>
              </a:rPr>
              <a:t>, </a:t>
            </a:r>
            <a:r>
              <a:rPr lang="ko-KR" sz="1600" b="1">
                <a:solidFill>
                  <a:sysClr val="windowText" lastClr="000000"/>
                </a:solidFill>
                <a:latin typeface="Pretendard"/>
                <a:ea typeface="Pretendard"/>
                <a:cs typeface="Pretendard"/>
              </a:rPr>
              <a:t>제조기업 등</a:t>
            </a:r>
          </a:p>
        </p:txBody>
      </p:sp>
      <p:pic>
        <p:nvPicPr>
          <p:cNvPr id="32642010" name="그림 32642009"/>
          <p:cNvPicPr>
            <a:picLocks noChangeAspect="1"/>
          </p:cNvPicPr>
          <p:nvPr/>
        </p:nvPicPr>
        <p:blipFill rotWithShape="1">
          <a:blip r:embed="rId2"/>
          <a:stretch>
            <a:fillRect/>
          </a:stretch>
        </p:blipFill>
        <p:spPr>
          <a:xfrm>
            <a:off x="0" y="166"/>
            <a:ext cx="10083799" cy="14261765"/>
          </a:xfrm>
          <a:prstGeom prst="rect">
            <a:avLst/>
          </a:prstGeom>
        </p:spPr>
      </p:pic>
      <p:graphicFrame>
        <p:nvGraphicFramePr>
          <p:cNvPr id="4" name="표 3"/>
          <p:cNvGraphicFramePr>
            <a:graphicFrameLocks noGrp="1"/>
          </p:cNvGraphicFramePr>
          <p:nvPr/>
        </p:nvGraphicFramePr>
        <p:xfrm>
          <a:off x="241300" y="10191751"/>
          <a:ext cx="9599612" cy="21145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95990"/>
                <a:gridCol w="1316942"/>
                <a:gridCol w="4015940"/>
                <a:gridCol w="2270740"/>
              </a:tblGrid>
              <a:tr h="264319">
                <a:tc>
                  <a:txBody>
                    <a:bodyPr/>
                    <a:lstStyle/>
                    <a:p>
                      <a:pPr marL="0" marR="0" indent="0" algn="ctr" latinLnBrk="0" fontAlgn="base">
                        <a:lnSpc>
                          <a:spcPct val="160000"/>
                        </a:lnSpc>
                        <a:buNone/>
                      </a:pPr>
                      <a:r>
                        <a:rPr lang="ko-KR" sz="800" b="1" kern="0" spc="0">
                          <a:solidFill>
                            <a:schemeClr val="bg1"/>
                          </a:solidFill>
                          <a:ea typeface="함초롬바탕"/>
                        </a:rPr>
                        <a:t>시간</a:t>
                      </a:r>
                      <a:endParaRPr lang="ko-KR" sz="800" kern="0" spc="0">
                        <a:solidFill>
                          <a:schemeClr val="bg1"/>
                        </a:solidFill>
                      </a:endParaRPr>
                    </a:p>
                  </a:txBody>
                  <a:tcPr marL="0" marR="0" marT="0" marB="0" anchor="ctr">
                    <a:solidFill>
                      <a:srgbClr val="022D9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latinLnBrk="0" fontAlgn="base">
                        <a:lnSpc>
                          <a:spcPct val="160000"/>
                        </a:lnSpc>
                        <a:buNone/>
                      </a:pPr>
                      <a:r>
                        <a:rPr lang="ko-KR" sz="800" b="1" kern="0" spc="0">
                          <a:solidFill>
                            <a:schemeClr val="bg1"/>
                          </a:solidFill>
                          <a:ea typeface="함초롬바탕"/>
                        </a:rPr>
                        <a:t>소요시간</a:t>
                      </a:r>
                      <a:endParaRPr lang="ko-KR" sz="800" kern="0" spc="0">
                        <a:solidFill>
                          <a:schemeClr val="bg1"/>
                        </a:solidFill>
                      </a:endParaRPr>
                    </a:p>
                  </a:txBody>
                  <a:tcPr marL="0" marR="0" marT="0" marB="0" anchor="ctr">
                    <a:solidFill>
                      <a:srgbClr val="022D9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latinLnBrk="0" fontAlgn="base">
                        <a:lnSpc>
                          <a:spcPct val="160000"/>
                        </a:lnSpc>
                        <a:buNone/>
                      </a:pPr>
                      <a:r>
                        <a:rPr lang="ko-KR" sz="800" b="1" kern="0" spc="0">
                          <a:solidFill>
                            <a:schemeClr val="bg1"/>
                          </a:solidFill>
                          <a:ea typeface="함초롬바탕"/>
                        </a:rPr>
                        <a:t>교육내용</a:t>
                      </a:r>
                      <a:endParaRPr lang="ko-KR" sz="800" kern="0" spc="0">
                        <a:solidFill>
                          <a:schemeClr val="bg1"/>
                        </a:solidFill>
                      </a:endParaRPr>
                    </a:p>
                  </a:txBody>
                  <a:tcPr marL="0" marR="0" marT="0" marB="0" anchor="ctr">
                    <a:solidFill>
                      <a:srgbClr val="022D9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latinLnBrk="0" fontAlgn="base">
                        <a:lnSpc>
                          <a:spcPct val="160000"/>
                        </a:lnSpc>
                        <a:buNone/>
                      </a:pPr>
                      <a:r>
                        <a:rPr lang="ko-KR" sz="800" b="1" kern="0" spc="0">
                          <a:solidFill>
                            <a:schemeClr val="bg1"/>
                          </a:solidFill>
                          <a:ea typeface="함초롬바탕"/>
                        </a:rPr>
                        <a:t>비고</a:t>
                      </a:r>
                      <a:endParaRPr lang="ko-KR" sz="800" kern="0" spc="0">
                        <a:solidFill>
                          <a:schemeClr val="bg1"/>
                        </a:solidFill>
                      </a:endParaRPr>
                    </a:p>
                  </a:txBody>
                  <a:tcPr marL="0" marR="0" marT="0" marB="0" anchor="ctr">
                    <a:solidFill>
                      <a:srgbClr val="022D9D"/>
                    </a:solidFill>
                  </a:tcPr>
                </a:tc>
              </a:tr>
              <a:tr h="264319">
                <a:tc>
                  <a:txBody>
                    <a:bodyPr/>
                    <a:lstStyle/>
                    <a:p>
                      <a:pPr marL="0" marR="0" indent="0" algn="ctr" latinLnBrk="0" fontAlgn="base">
                        <a:lnSpc>
                          <a:spcPct val="160000"/>
                        </a:lnSpc>
                        <a:buNone/>
                      </a:pPr>
                      <a:r>
                        <a:rPr lang="en-US" sz="800" kern="0" spc="0">
                          <a:solidFill>
                            <a:srgbClr val="000000"/>
                          </a:solidFill>
                          <a:latin typeface="Pretendard"/>
                          <a:ea typeface="Pretendard"/>
                          <a:cs typeface="Pretendard"/>
                        </a:rPr>
                        <a:t>14:00 ~ 14:05</a:t>
                      </a:r>
                      <a:endParaRPr lang="ko-KR" sz="800" kern="0" spc="0">
                        <a:solidFill>
                          <a:srgbClr val="000000"/>
                        </a:solidFill>
                        <a:latin typeface="Pretendard"/>
                        <a:ea typeface="Pretendard"/>
                        <a:cs typeface="Pretendard"/>
                      </a:endParaRPr>
                    </a:p>
                  </a:txBody>
                  <a:tcPr marL="0" marR="0" marT="0" marB="0" anchor="ctr">
                    <a:lnR w="12700" cap="flat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latinLnBrk="0" fontAlgn="base">
                        <a:lnSpc>
                          <a:spcPct val="160000"/>
                        </a:lnSpc>
                        <a:buNone/>
                      </a:pPr>
                      <a:r>
                        <a:rPr lang="en-US" sz="800" kern="0" spc="0">
                          <a:solidFill>
                            <a:srgbClr val="000000"/>
                          </a:solidFill>
                          <a:latin typeface="Pretendard"/>
                          <a:ea typeface="Pretendard"/>
                          <a:cs typeface="Pretendard"/>
                        </a:rPr>
                        <a:t>(5</a:t>
                      </a:r>
                      <a:r>
                        <a:rPr lang="ko-KR" sz="800" kern="0" spc="0">
                          <a:solidFill>
                            <a:srgbClr val="000000"/>
                          </a:solidFill>
                          <a:latin typeface="Pretendard"/>
                          <a:ea typeface="Pretendard"/>
                          <a:cs typeface="Pretendard"/>
                        </a:rPr>
                        <a:t>분</a:t>
                      </a:r>
                      <a:r>
                        <a:rPr lang="en-US" sz="800" kern="0" spc="0">
                          <a:solidFill>
                            <a:srgbClr val="000000"/>
                          </a:solidFill>
                          <a:latin typeface="Pretendard"/>
                          <a:ea typeface="Pretendard"/>
                          <a:cs typeface="Pretendard"/>
                        </a:rPr>
                        <a:t>)</a:t>
                      </a:r>
                      <a:endParaRPr lang="ko-KR" sz="800" kern="0" spc="0">
                        <a:solidFill>
                          <a:srgbClr val="000000"/>
                        </a:solidFill>
                        <a:latin typeface="Pretendard"/>
                        <a:ea typeface="Pretendard"/>
                        <a:cs typeface="Pretendard"/>
                      </a:endParaRPr>
                    </a:p>
                  </a:txBody>
                  <a:tcPr marL="0" marR="0" marT="0" marB="0" anchor="ctr">
                    <a:lnL w="12700" cap="flat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latinLnBrk="1" fontAlgn="base">
                        <a:lnSpc>
                          <a:spcPct val="160000"/>
                        </a:lnSpc>
                        <a:buNone/>
                      </a:pPr>
                      <a:r>
                        <a:rPr lang="ko-KR" sz="800" kern="0" spc="0">
                          <a:solidFill>
                            <a:srgbClr val="000000"/>
                          </a:solidFill>
                          <a:latin typeface="Pretendard"/>
                          <a:ea typeface="Pretendard"/>
                          <a:cs typeface="Pretendard"/>
                        </a:rPr>
                        <a:t>참석자 등록 및 행사 안내</a:t>
                      </a:r>
                    </a:p>
                  </a:txBody>
                  <a:tcPr marL="0" marR="0" marT="0" marB="0" anchor="ctr">
                    <a:lnL w="12700" cap="flat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endParaRPr lang="ko-KR" sz="800">
                        <a:latin typeface="Pretendard"/>
                        <a:ea typeface="Pretendard"/>
                        <a:cs typeface="Pretendard"/>
                      </a:endParaRPr>
                    </a:p>
                  </a:txBody>
                  <a:tcPr marL="0" marR="0" marT="0" marB="0" anchor="ctr">
                    <a:lnL w="12700" cap="flat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64319">
                <a:tc>
                  <a:txBody>
                    <a:bodyPr/>
                    <a:lstStyle/>
                    <a:p>
                      <a:pPr marL="0" marR="0" indent="0" algn="ctr" latinLnBrk="0" fontAlgn="base">
                        <a:lnSpc>
                          <a:spcPct val="160000"/>
                        </a:lnSpc>
                        <a:buNone/>
                      </a:pPr>
                      <a:r>
                        <a:rPr lang="en-US" sz="800" kern="0" spc="0">
                          <a:solidFill>
                            <a:srgbClr val="000000"/>
                          </a:solidFill>
                          <a:latin typeface="Pretendard"/>
                          <a:ea typeface="Pretendard"/>
                          <a:cs typeface="Pretendard"/>
                        </a:rPr>
                        <a:t>14:05 ~ 14:15</a:t>
                      </a:r>
                      <a:endParaRPr lang="ko-KR" sz="800" kern="0" spc="0">
                        <a:solidFill>
                          <a:srgbClr val="000000"/>
                        </a:solidFill>
                        <a:latin typeface="Pretendard"/>
                        <a:ea typeface="Pretendard"/>
                        <a:cs typeface="Pretendard"/>
                      </a:endParaRPr>
                    </a:p>
                  </a:txBody>
                  <a:tcPr marL="0" marR="0" marT="0" marB="0" anchor="ctr">
                    <a:lnR w="12700" cap="flat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latinLnBrk="0" fontAlgn="base">
                        <a:lnSpc>
                          <a:spcPct val="160000"/>
                        </a:lnSpc>
                        <a:buNone/>
                      </a:pPr>
                      <a:r>
                        <a:rPr lang="en-US" sz="800" kern="0" spc="0">
                          <a:solidFill>
                            <a:srgbClr val="000000"/>
                          </a:solidFill>
                          <a:latin typeface="Pretendard"/>
                          <a:ea typeface="Pretendard"/>
                          <a:cs typeface="Pretendard"/>
                        </a:rPr>
                        <a:t>(10</a:t>
                      </a:r>
                      <a:r>
                        <a:rPr lang="ko-KR" sz="800" kern="0" spc="0">
                          <a:solidFill>
                            <a:srgbClr val="000000"/>
                          </a:solidFill>
                          <a:latin typeface="Pretendard"/>
                          <a:ea typeface="Pretendard"/>
                          <a:cs typeface="Pretendard"/>
                        </a:rPr>
                        <a:t>분</a:t>
                      </a:r>
                      <a:r>
                        <a:rPr lang="en-US" sz="800" kern="0" spc="0">
                          <a:solidFill>
                            <a:srgbClr val="000000"/>
                          </a:solidFill>
                          <a:latin typeface="Pretendard"/>
                          <a:ea typeface="Pretendard"/>
                          <a:cs typeface="Pretendard"/>
                        </a:rPr>
                        <a:t>)</a:t>
                      </a:r>
                      <a:endParaRPr lang="ko-KR" sz="800" kern="0" spc="0">
                        <a:solidFill>
                          <a:srgbClr val="000000"/>
                        </a:solidFill>
                        <a:latin typeface="Pretendard"/>
                        <a:ea typeface="Pretendard"/>
                        <a:cs typeface="Pretendard"/>
                      </a:endParaRPr>
                    </a:p>
                  </a:txBody>
                  <a:tcPr marL="0" marR="0" marT="0" marB="0" anchor="ctr">
                    <a:lnL w="12700" cap="flat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latinLnBrk="1" fontAlgn="base">
                        <a:lnSpc>
                          <a:spcPct val="160000"/>
                        </a:lnSpc>
                        <a:buNone/>
                      </a:pPr>
                      <a:r>
                        <a:rPr lang="ko-KR" sz="800" kern="0" spc="0">
                          <a:solidFill>
                            <a:srgbClr val="000000"/>
                          </a:solidFill>
                          <a:latin typeface="Pretendard"/>
                          <a:ea typeface="Pretendard"/>
                          <a:cs typeface="Pretendard"/>
                        </a:rPr>
                        <a:t>축사</a:t>
                      </a:r>
                    </a:p>
                  </a:txBody>
                  <a:tcPr marL="0" marR="0" marT="0" marB="0" anchor="ctr">
                    <a:lnL w="12700" cap="flat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endParaRPr lang="ko-KR" sz="800">
                        <a:latin typeface="Pretendard"/>
                        <a:ea typeface="Pretendard"/>
                        <a:cs typeface="Pretendard"/>
                      </a:endParaRPr>
                    </a:p>
                  </a:txBody>
                  <a:tcPr marL="0" marR="0" marT="0" marB="0" anchor="ctr">
                    <a:lnL w="12700" cap="flat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64319">
                <a:tc>
                  <a:txBody>
                    <a:bodyPr/>
                    <a:lstStyle/>
                    <a:p>
                      <a:pPr marL="0" marR="0" indent="0" algn="ctr" latinLnBrk="0" fontAlgn="base">
                        <a:lnSpc>
                          <a:spcPct val="160000"/>
                        </a:lnSpc>
                        <a:buNone/>
                      </a:pPr>
                      <a:r>
                        <a:rPr lang="en-US" sz="800" kern="0" spc="0">
                          <a:solidFill>
                            <a:srgbClr val="000000"/>
                          </a:solidFill>
                          <a:latin typeface="Pretendard"/>
                          <a:ea typeface="Pretendard"/>
                          <a:cs typeface="Pretendard"/>
                        </a:rPr>
                        <a:t>14:15 ~ 15:15</a:t>
                      </a:r>
                      <a:endParaRPr lang="ko-KR" sz="800" kern="0" spc="0">
                        <a:solidFill>
                          <a:srgbClr val="000000"/>
                        </a:solidFill>
                        <a:latin typeface="Pretendard"/>
                        <a:ea typeface="Pretendard"/>
                        <a:cs typeface="Pretendard"/>
                      </a:endParaRPr>
                    </a:p>
                  </a:txBody>
                  <a:tcPr marL="0" marR="0" marT="0" marB="0" anchor="ctr">
                    <a:lnR w="12700" cap="flat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latinLnBrk="0" fontAlgn="base">
                        <a:lnSpc>
                          <a:spcPct val="160000"/>
                        </a:lnSpc>
                        <a:buNone/>
                      </a:pPr>
                      <a:r>
                        <a:rPr lang="en-US" sz="800" kern="0" spc="0">
                          <a:solidFill>
                            <a:srgbClr val="000000"/>
                          </a:solidFill>
                          <a:latin typeface="Pretendard"/>
                          <a:ea typeface="Pretendard"/>
                          <a:cs typeface="Pretendard"/>
                        </a:rPr>
                        <a:t>(10</a:t>
                      </a:r>
                      <a:r>
                        <a:rPr lang="ko-KR" sz="800" kern="0" spc="0">
                          <a:solidFill>
                            <a:srgbClr val="000000"/>
                          </a:solidFill>
                          <a:latin typeface="Pretendard"/>
                          <a:ea typeface="Pretendard"/>
                          <a:cs typeface="Pretendard"/>
                        </a:rPr>
                        <a:t>분</a:t>
                      </a:r>
                      <a:r>
                        <a:rPr lang="en-US" sz="800" kern="0" spc="0">
                          <a:solidFill>
                            <a:srgbClr val="000000"/>
                          </a:solidFill>
                          <a:latin typeface="Pretendard"/>
                          <a:ea typeface="Pretendard"/>
                          <a:cs typeface="Pretendard"/>
                        </a:rPr>
                        <a:t>)</a:t>
                      </a:r>
                      <a:endParaRPr lang="ko-KR" sz="800" kern="0" spc="0">
                        <a:solidFill>
                          <a:srgbClr val="000000"/>
                        </a:solidFill>
                        <a:latin typeface="Pretendard"/>
                        <a:ea typeface="Pretendard"/>
                        <a:cs typeface="Pretendard"/>
                      </a:endParaRPr>
                    </a:p>
                  </a:txBody>
                  <a:tcPr marL="0" marR="0" marT="0" marB="0" anchor="ctr">
                    <a:lnL w="12700" cap="flat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latinLnBrk="1" fontAlgn="base">
                        <a:lnSpc>
                          <a:spcPct val="160000"/>
                        </a:lnSpc>
                        <a:buNone/>
                      </a:pPr>
                      <a:r>
                        <a:rPr lang="ko-KR" sz="800" kern="0" spc="0">
                          <a:solidFill>
                            <a:srgbClr val="000000"/>
                          </a:solidFill>
                          <a:latin typeface="Pretendard"/>
                          <a:ea typeface="Pretendard"/>
                          <a:cs typeface="Pretendard"/>
                        </a:rPr>
                        <a:t>자율 제조를 위한 여정, 자동화에서 다크팩토리까지지</a:t>
                      </a:r>
                      <a:endParaRPr lang="ko-KR" sz="800" kern="0" spc="0">
                        <a:solidFill>
                          <a:srgbClr val="000000"/>
                        </a:solidFill>
                        <a:latin typeface="Pretendard"/>
                        <a:ea typeface="Pretendard"/>
                        <a:cs typeface="Pretendard"/>
                      </a:endParaRPr>
                    </a:p>
                  </a:txBody>
                  <a:tcPr marL="0" marR="0" marT="0" marB="0" anchor="ctr">
                    <a:lnL w="12700" cap="flat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latinLnBrk="0" fontAlgn="base">
                        <a:lnSpc>
                          <a:spcPct val="160000"/>
                        </a:lnSpc>
                        <a:buNone/>
                      </a:pPr>
                      <a:r>
                        <a:rPr lang="ko-KR" sz="800" kern="0" spc="0">
                          <a:solidFill>
                            <a:srgbClr val="000000"/>
                          </a:solidFill>
                          <a:latin typeface="Pretendard"/>
                          <a:ea typeface="Pretendard"/>
                          <a:cs typeface="Pretendard"/>
                        </a:rPr>
                        <a:t>쓰리디오토메이션 김봉근 본부장</a:t>
                      </a:r>
                      <a:endParaRPr lang="ko-KR" sz="800" kern="0" spc="0">
                        <a:solidFill>
                          <a:srgbClr val="000000"/>
                        </a:solidFill>
                        <a:latin typeface="Pretendard"/>
                        <a:ea typeface="Pretendard"/>
                        <a:cs typeface="Pretendard"/>
                      </a:endParaRPr>
                    </a:p>
                  </a:txBody>
                  <a:tcPr marL="0" marR="0" marT="0" marB="0" anchor="ctr">
                    <a:lnL w="12700" cap="flat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64319">
                <a:tc>
                  <a:txBody>
                    <a:bodyPr/>
                    <a:lstStyle/>
                    <a:p>
                      <a:pPr marL="0" marR="0" indent="0" algn="ctr" latinLnBrk="0" fontAlgn="base">
                        <a:lnSpc>
                          <a:spcPct val="160000"/>
                        </a:lnSpc>
                        <a:buNone/>
                      </a:pPr>
                      <a:r>
                        <a:rPr lang="en-US" sz="800" kern="0" spc="0">
                          <a:solidFill>
                            <a:srgbClr val="000000"/>
                          </a:solidFill>
                          <a:latin typeface="Pretendard"/>
                          <a:ea typeface="Pretendard"/>
                          <a:cs typeface="Pretendard"/>
                        </a:rPr>
                        <a:t>15:25 ~ 15:35</a:t>
                      </a:r>
                      <a:endParaRPr lang="ko-KR" sz="800" kern="0" spc="0">
                        <a:solidFill>
                          <a:srgbClr val="000000"/>
                        </a:solidFill>
                        <a:latin typeface="Pretendard"/>
                        <a:ea typeface="Pretendard"/>
                        <a:cs typeface="Pretendard"/>
                      </a:endParaRPr>
                    </a:p>
                  </a:txBody>
                  <a:tcPr marL="0" marR="0" marT="0" marB="0" anchor="ctr">
                    <a:lnR w="12700" cap="flat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latinLnBrk="0" fontAlgn="base">
                        <a:lnSpc>
                          <a:spcPct val="160000"/>
                        </a:lnSpc>
                        <a:buNone/>
                      </a:pPr>
                      <a:r>
                        <a:rPr lang="en-US" sz="800" kern="0" spc="0">
                          <a:solidFill>
                            <a:srgbClr val="000000"/>
                          </a:solidFill>
                          <a:latin typeface="Pretendard"/>
                          <a:ea typeface="Pretendard"/>
                          <a:cs typeface="Pretendard"/>
                        </a:rPr>
                        <a:t>(60</a:t>
                      </a:r>
                      <a:r>
                        <a:rPr lang="ko-KR" sz="800" kern="0" spc="0">
                          <a:solidFill>
                            <a:srgbClr val="000000"/>
                          </a:solidFill>
                          <a:latin typeface="Pretendard"/>
                          <a:ea typeface="Pretendard"/>
                          <a:cs typeface="Pretendard"/>
                        </a:rPr>
                        <a:t>분</a:t>
                      </a:r>
                      <a:r>
                        <a:rPr lang="en-US" sz="800" kern="0" spc="0">
                          <a:solidFill>
                            <a:srgbClr val="000000"/>
                          </a:solidFill>
                          <a:latin typeface="Pretendard"/>
                          <a:ea typeface="Pretendard"/>
                          <a:cs typeface="Pretendard"/>
                        </a:rPr>
                        <a:t>)</a:t>
                      </a:r>
                      <a:endParaRPr lang="ko-KR" sz="800" kern="0" spc="0">
                        <a:solidFill>
                          <a:srgbClr val="000000"/>
                        </a:solidFill>
                        <a:latin typeface="Pretendard"/>
                        <a:ea typeface="Pretendard"/>
                        <a:cs typeface="Pretendard"/>
                      </a:endParaRPr>
                    </a:p>
                  </a:txBody>
                  <a:tcPr marL="0" marR="0" marT="0" marB="0" anchor="ctr">
                    <a:lnL w="12700" cap="flat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latinLnBrk="1" fontAlgn="base">
                        <a:lnSpc>
                          <a:spcPct val="160000"/>
                        </a:lnSpc>
                        <a:buNone/>
                      </a:pPr>
                      <a:r>
                        <a:rPr lang="ko-KR" sz="800" kern="0" spc="0">
                          <a:solidFill>
                            <a:srgbClr val="000000"/>
                          </a:solidFill>
                          <a:latin typeface="Pretendard"/>
                          <a:ea typeface="Pretendard"/>
                          <a:cs typeface="Pretendard"/>
                        </a:rPr>
                        <a:t>Break Time</a:t>
                      </a:r>
                      <a:endParaRPr lang="ko-KR" sz="800" kern="0" spc="0">
                        <a:solidFill>
                          <a:srgbClr val="000000"/>
                        </a:solidFill>
                        <a:latin typeface="Pretendard"/>
                        <a:ea typeface="Pretendard"/>
                        <a:cs typeface="Pretendard"/>
                      </a:endParaRPr>
                    </a:p>
                  </a:txBody>
                  <a:tcPr marL="0" marR="0" marT="0" marB="0" anchor="ctr">
                    <a:lnL w="12700" cap="flat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latinLnBrk="0" fontAlgn="base">
                        <a:lnSpc>
                          <a:spcPct val="160000"/>
                        </a:lnSpc>
                        <a:buNone/>
                      </a:pPr>
                      <a:endParaRPr lang="ko-KR" sz="800" kern="0" spc="0">
                        <a:solidFill>
                          <a:srgbClr val="000000"/>
                        </a:solidFill>
                        <a:latin typeface="Pretendard"/>
                        <a:ea typeface="Pretendard"/>
                        <a:cs typeface="Pretendard"/>
                      </a:endParaRPr>
                    </a:p>
                  </a:txBody>
                  <a:tcPr marL="0" marR="0" marT="0" marB="0" anchor="ctr">
                    <a:lnL w="12700" cap="flat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64319">
                <a:tc>
                  <a:txBody>
                    <a:bodyPr/>
                    <a:lstStyle/>
                    <a:p>
                      <a:pPr marL="0" marR="0" indent="0" algn="ctr" latinLnBrk="0" fontAlgn="base">
                        <a:lnSpc>
                          <a:spcPct val="160000"/>
                        </a:lnSpc>
                        <a:buNone/>
                      </a:pPr>
                      <a:r>
                        <a:rPr lang="en-US" sz="800" kern="0" spc="0">
                          <a:solidFill>
                            <a:srgbClr val="000000"/>
                          </a:solidFill>
                          <a:latin typeface="Pretendard"/>
                          <a:ea typeface="Pretendard"/>
                          <a:cs typeface="Pretendard"/>
                        </a:rPr>
                        <a:t>15:35 ~ 16:35</a:t>
                      </a:r>
                      <a:endParaRPr lang="ko-KR" sz="800" kern="0" spc="0">
                        <a:solidFill>
                          <a:srgbClr val="000000"/>
                        </a:solidFill>
                        <a:latin typeface="Pretendard"/>
                        <a:ea typeface="Pretendard"/>
                        <a:cs typeface="Pretendard"/>
                      </a:endParaRPr>
                    </a:p>
                  </a:txBody>
                  <a:tcPr marL="0" marR="0" marT="0" marB="0" anchor="ctr">
                    <a:lnR w="12700" cap="flat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latinLnBrk="0" fontAlgn="base">
                        <a:lnSpc>
                          <a:spcPct val="160000"/>
                        </a:lnSpc>
                        <a:buNone/>
                      </a:pPr>
                      <a:r>
                        <a:rPr lang="en-US" sz="800" kern="0" spc="0">
                          <a:solidFill>
                            <a:srgbClr val="000000"/>
                          </a:solidFill>
                          <a:latin typeface="Pretendard"/>
                          <a:ea typeface="Pretendard"/>
                          <a:cs typeface="Pretendard"/>
                        </a:rPr>
                        <a:t>(15</a:t>
                      </a:r>
                      <a:r>
                        <a:rPr lang="ko-KR" sz="800" kern="0" spc="0">
                          <a:solidFill>
                            <a:srgbClr val="000000"/>
                          </a:solidFill>
                          <a:latin typeface="Pretendard"/>
                          <a:ea typeface="Pretendard"/>
                          <a:cs typeface="Pretendard"/>
                        </a:rPr>
                        <a:t>분</a:t>
                      </a:r>
                      <a:r>
                        <a:rPr lang="en-US" sz="800" kern="0" spc="0">
                          <a:solidFill>
                            <a:srgbClr val="000000"/>
                          </a:solidFill>
                          <a:latin typeface="Pretendard"/>
                          <a:ea typeface="Pretendard"/>
                          <a:cs typeface="Pretendard"/>
                        </a:rPr>
                        <a:t>)</a:t>
                      </a:r>
                      <a:endParaRPr lang="ko-KR" sz="800" kern="0" spc="0">
                        <a:solidFill>
                          <a:srgbClr val="000000"/>
                        </a:solidFill>
                        <a:latin typeface="Pretendard"/>
                        <a:ea typeface="Pretendard"/>
                        <a:cs typeface="Pretendard"/>
                      </a:endParaRPr>
                    </a:p>
                  </a:txBody>
                  <a:tcPr marL="0" marR="0" marT="0" marB="0" anchor="ctr">
                    <a:lnL w="12700" cap="flat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latinLnBrk="1" fontAlgn="base">
                        <a:lnSpc>
                          <a:spcPct val="160000"/>
                        </a:lnSpc>
                        <a:buNone/>
                      </a:pPr>
                      <a:r>
                        <a:rPr lang="ko-KR" sz="800" kern="0" spc="0">
                          <a:solidFill>
                            <a:srgbClr val="000000"/>
                          </a:solidFill>
                          <a:latin typeface="Pretendard"/>
                          <a:ea typeface="Pretendard"/>
                          <a:cs typeface="Pretendard"/>
                        </a:rPr>
                        <a:t>공급기업 발표</a:t>
                      </a:r>
                      <a:endParaRPr lang="ko-KR" sz="800" kern="0" spc="0">
                        <a:solidFill>
                          <a:srgbClr val="000000"/>
                        </a:solidFill>
                        <a:latin typeface="Pretendard"/>
                        <a:ea typeface="Pretendard"/>
                        <a:cs typeface="Pretendard"/>
                      </a:endParaRPr>
                    </a:p>
                  </a:txBody>
                  <a:tcPr marL="0" marR="0" marT="0" marB="0" anchor="ctr">
                    <a:lnL w="12700" cap="flat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latinLnBrk="0" fontAlgn="base">
                        <a:lnSpc>
                          <a:spcPct val="160000"/>
                        </a:lnSpc>
                        <a:buNone/>
                      </a:pPr>
                      <a:endParaRPr lang="en-US" sz="800" kern="0" spc="0">
                        <a:solidFill>
                          <a:srgbClr val="000000"/>
                        </a:solidFill>
                        <a:latin typeface="Pretendard"/>
                        <a:ea typeface="Pretendard"/>
                        <a:cs typeface="Pretendard"/>
                      </a:endParaRPr>
                    </a:p>
                  </a:txBody>
                  <a:tcPr marL="0" marR="0" marT="0" marB="0" anchor="ctr">
                    <a:lnL w="12700" cap="flat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64319">
                <a:tc>
                  <a:txBody>
                    <a:bodyPr/>
                    <a:lstStyle/>
                    <a:p>
                      <a:pPr marL="0" marR="0" indent="0" algn="ctr" latinLnBrk="0" fontAlgn="base">
                        <a:lnSpc>
                          <a:spcPct val="160000"/>
                        </a:lnSpc>
                        <a:buNone/>
                      </a:pPr>
                      <a:r>
                        <a:rPr lang="en-US" sz="800" kern="0" spc="0">
                          <a:solidFill>
                            <a:srgbClr val="000000"/>
                          </a:solidFill>
                          <a:latin typeface="Pretendard"/>
                          <a:ea typeface="Pretendard"/>
                          <a:cs typeface="Pretendard"/>
                        </a:rPr>
                        <a:t>15:35 ~ </a:t>
                      </a:r>
                      <a:endParaRPr lang="ko-KR" sz="800" kern="0" spc="0">
                        <a:solidFill>
                          <a:srgbClr val="000000"/>
                        </a:solidFill>
                        <a:latin typeface="Pretendard"/>
                        <a:ea typeface="Pretendard"/>
                        <a:cs typeface="Pretendard"/>
                      </a:endParaRPr>
                    </a:p>
                  </a:txBody>
                  <a:tcPr marL="0" marR="0" marT="0" marB="0" anchor="ctr">
                    <a:lnR w="12700" cap="flat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latinLnBrk="0" fontAlgn="base">
                        <a:lnSpc>
                          <a:spcPct val="160000"/>
                        </a:lnSpc>
                        <a:buNone/>
                      </a:pPr>
                      <a:r>
                        <a:rPr lang="en-US" sz="800" kern="0" spc="0">
                          <a:solidFill>
                            <a:srgbClr val="000000"/>
                          </a:solidFill>
                          <a:latin typeface="Pretendard"/>
                          <a:ea typeface="Pretendard"/>
                          <a:cs typeface="Pretendard"/>
                        </a:rPr>
                        <a:t>(10</a:t>
                      </a:r>
                      <a:r>
                        <a:rPr lang="ko-KR" sz="800" kern="0" spc="0">
                          <a:solidFill>
                            <a:srgbClr val="000000"/>
                          </a:solidFill>
                          <a:latin typeface="Pretendard"/>
                          <a:ea typeface="Pretendard"/>
                          <a:cs typeface="Pretendard"/>
                        </a:rPr>
                        <a:t>분</a:t>
                      </a:r>
                      <a:r>
                        <a:rPr lang="en-US" sz="800" kern="0" spc="0">
                          <a:solidFill>
                            <a:srgbClr val="000000"/>
                          </a:solidFill>
                          <a:latin typeface="Pretendard"/>
                          <a:ea typeface="Pretendard"/>
                          <a:cs typeface="Pretendard"/>
                        </a:rPr>
                        <a:t>)</a:t>
                      </a:r>
                      <a:endParaRPr lang="ko-KR" sz="800" kern="0" spc="0">
                        <a:solidFill>
                          <a:srgbClr val="000000"/>
                        </a:solidFill>
                        <a:latin typeface="Pretendard"/>
                        <a:ea typeface="Pretendard"/>
                        <a:cs typeface="Pretendard"/>
                      </a:endParaRPr>
                    </a:p>
                  </a:txBody>
                  <a:tcPr marL="0" marR="0" marT="0" marB="0" anchor="ctr">
                    <a:lnL w="12700" cap="flat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latinLnBrk="1" fontAlgn="base">
                        <a:lnSpc>
                          <a:spcPct val="160000"/>
                        </a:lnSpc>
                        <a:buNone/>
                      </a:pPr>
                      <a:r>
                        <a:rPr lang="en-US" sz="800" kern="0" spc="0">
                          <a:solidFill>
                            <a:srgbClr val="000000"/>
                          </a:solidFill>
                          <a:latin typeface="Pretendard"/>
                          <a:ea typeface="Pretendard"/>
                          <a:cs typeface="Pretendard"/>
                        </a:rPr>
                        <a:t>AI </a:t>
                      </a:r>
                      <a:r>
                        <a:rPr lang="ko-KR" sz="800" kern="0" spc="0">
                          <a:solidFill>
                            <a:srgbClr val="000000"/>
                          </a:solidFill>
                          <a:latin typeface="Pretendard"/>
                          <a:ea typeface="Pretendard"/>
                          <a:cs typeface="Pretendard"/>
                        </a:rPr>
                        <a:t>수요</a:t>
                      </a:r>
                      <a:r>
                        <a:rPr lang="en-US" sz="800" kern="0" spc="0">
                          <a:solidFill>
                            <a:srgbClr val="000000"/>
                          </a:solidFill>
                          <a:latin typeface="Pretendard"/>
                          <a:ea typeface="Pretendard"/>
                          <a:cs typeface="Pretendard"/>
                        </a:rPr>
                        <a:t>·</a:t>
                      </a:r>
                      <a:r>
                        <a:rPr lang="ko-KR" sz="800" kern="0" spc="0">
                          <a:solidFill>
                            <a:srgbClr val="000000"/>
                          </a:solidFill>
                          <a:latin typeface="Pretendard"/>
                          <a:ea typeface="Pretendard"/>
                          <a:cs typeface="Pretendard"/>
                        </a:rPr>
                        <a:t>공급 비즈니스 매칭 설명 및 네트워킹</a:t>
                      </a:r>
                      <a:endParaRPr lang="ko-KR" sz="800" kern="0" spc="0">
                        <a:solidFill>
                          <a:srgbClr val="000000"/>
                        </a:solidFill>
                        <a:latin typeface="Pretendard"/>
                        <a:ea typeface="Pretendard"/>
                        <a:cs typeface="Pretendard"/>
                      </a:endParaRPr>
                    </a:p>
                  </a:txBody>
                  <a:tcPr marL="0" marR="0" marT="0" marB="0" anchor="ctr">
                    <a:lnL w="12700" cap="flat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latinLnBrk="0" fontAlgn="base">
                        <a:lnSpc>
                          <a:spcPct val="160000"/>
                        </a:lnSpc>
                        <a:buNone/>
                      </a:pPr>
                      <a:r>
                        <a:rPr lang="ko-KR" sz="800" kern="0" spc="0">
                          <a:solidFill>
                            <a:srgbClr val="000000"/>
                          </a:solidFill>
                          <a:latin typeface="Pretendard"/>
                          <a:ea typeface="Pretendard"/>
                          <a:cs typeface="Pretendard"/>
                        </a:rPr>
                        <a:t>참석자</a:t>
                      </a:r>
                      <a:endParaRPr lang="ko-KR" sz="800" kern="0" spc="0">
                        <a:solidFill>
                          <a:srgbClr val="000000"/>
                        </a:solidFill>
                        <a:latin typeface="Pretendard"/>
                        <a:ea typeface="Pretendard"/>
                        <a:cs typeface="Pretendard"/>
                      </a:endParaRPr>
                    </a:p>
                  </a:txBody>
                  <a:tcPr marL="0" marR="0" marT="0" marB="0" anchor="ctr">
                    <a:lnL w="12700" cap="flat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64319">
                <a:tc>
                  <a:txBody>
                    <a:bodyPr/>
                    <a:lstStyle/>
                    <a:p>
                      <a:pPr marL="0" marR="0" indent="0" algn="ctr" latinLnBrk="0" fontAlgn="base">
                        <a:lnSpc>
                          <a:spcPct val="160000"/>
                        </a:lnSpc>
                        <a:buNone/>
                      </a:pPr>
                      <a:endParaRPr lang="en-US" sz="800" kern="0" spc="0">
                        <a:solidFill>
                          <a:srgbClr val="000000"/>
                        </a:solidFill>
                        <a:latin typeface="Pretendard"/>
                        <a:ea typeface="Pretendard"/>
                        <a:cs typeface="Pretendard"/>
                      </a:endParaRPr>
                    </a:p>
                  </a:txBody>
                  <a:tcPr marL="0" marR="0" marT="0" marB="0" anchor="ctr">
                    <a:lnR w="12700" cap="flat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latinLnBrk="0" fontAlgn="base">
                        <a:lnSpc>
                          <a:spcPct val="160000"/>
                        </a:lnSpc>
                        <a:buNone/>
                      </a:pPr>
                      <a:endParaRPr lang="en-US" sz="800" kern="0" spc="0">
                        <a:solidFill>
                          <a:srgbClr val="000000"/>
                        </a:solidFill>
                        <a:latin typeface="Pretendard"/>
                        <a:ea typeface="Pretendard"/>
                        <a:cs typeface="Pretendard"/>
                      </a:endParaRPr>
                    </a:p>
                  </a:txBody>
                  <a:tcPr marL="0" marR="0" marT="0" marB="0" anchor="ctr">
                    <a:lnL w="12700" cap="flat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latinLnBrk="1" fontAlgn="base">
                        <a:lnSpc>
                          <a:spcPct val="160000"/>
                        </a:lnSpc>
                        <a:buNone/>
                      </a:pPr>
                      <a:endParaRPr lang="en-US" sz="800" kern="0" spc="0">
                        <a:solidFill>
                          <a:srgbClr val="000000"/>
                        </a:solidFill>
                        <a:latin typeface="Pretendard"/>
                        <a:ea typeface="Pretendard"/>
                        <a:cs typeface="Pretendard"/>
                      </a:endParaRPr>
                    </a:p>
                  </a:txBody>
                  <a:tcPr marL="0" marR="0" marT="0" marB="0" anchor="ctr">
                    <a:lnL w="12700" cap="flat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latinLnBrk="0" fontAlgn="base">
                        <a:lnSpc>
                          <a:spcPct val="160000"/>
                        </a:lnSpc>
                        <a:buNone/>
                      </a:pPr>
                      <a:endParaRPr lang="ko-KR" sz="800" kern="0" spc="0">
                        <a:solidFill>
                          <a:srgbClr val="000000"/>
                        </a:solidFill>
                        <a:latin typeface="Pretendard"/>
                        <a:ea typeface="Pretendard"/>
                        <a:cs typeface="Pretendard"/>
                      </a:endParaRPr>
                    </a:p>
                  </a:txBody>
                  <a:tcPr marL="0" marR="0" marT="0" marB="0" anchor="ctr">
                    <a:lnL w="12700" cap="flat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2" name="직사각형 1"/>
          <p:cNvSpPr/>
          <p:nvPr/>
        </p:nvSpPr>
        <p:spPr>
          <a:xfrm>
            <a:off x="3653763" y="12356531"/>
            <a:ext cx="6187149" cy="32758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/>
          </a:p>
        </p:txBody>
      </p:sp>
      <p:sp>
        <p:nvSpPr>
          <p:cNvPr id="3" name="TextBox 2"/>
          <p:cNvSpPr txBox="1"/>
          <p:nvPr/>
        </p:nvSpPr>
        <p:spPr>
          <a:xfrm>
            <a:off x="-7162800" y="4863443"/>
            <a:ext cx="50225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/>
              <a:t>신청 링크 </a:t>
            </a:r>
            <a:r>
              <a:rPr lang="en-US"/>
              <a:t>: https://forms.gle/mcQo1bN5TTfDL4yj8</a:t>
            </a:r>
            <a:endParaRPr lang="ko-K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69328565" name="Picture 1" descr="대구 AX랩 활성화 워크숍 포스터.png"/>
          <p:cNvPicPr>
            <a:picLocks noChangeAspect="1"/>
          </p:cNvPicPr>
          <p:nvPr/>
        </p:nvPicPr>
        <p:blipFill rotWithShape="1">
          <a:blip r:embed="rId2"/>
          <a:stretch>
            <a:fillRect/>
          </a:stretch>
        </p:blipFill>
        <p:spPr>
          <a:xfrm>
            <a:off x="32503" y="0"/>
            <a:ext cx="10051297" cy="14349904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</a:majorFont>
      <a:minorFont>
        <a:latin typeface="Calibri"/>
        <a:ea typeface="Arial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>
          <a:solidFill>
            <a:schemeClr val="phClr"/>
          </a:solidFill>
          <a:prstDash val="solid"/>
        </a:ln>
        <a:ln w="38100" cap="flat" cmpd="sng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algn="b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algn="b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algn="b" rotWithShape="0">
              <a:srgbClr val="000000">
                <a:alpha val="35000"/>
              </a:srgbClr>
            </a:outerShdw>
          </a:effectLst>
          <a:scene3d xmlns:a="http://schemas.openxmlformats.org/drawingml/2006/main"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 xmlns:a="http://schemas.openxmlformats.org/drawingml/2006/main"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0" t="0" r="0" b="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0" t="0" r="0" b="0"/>
          </a:path>
        </a:gradFill>
      </a:bgFillStyleLst>
    </a:fmtScheme>
  </a:themeElements>
  <a:objectDefaults xmlns:a="http://schemas.openxmlformats.org/drawingml/2006/main"/>
  <a:extraClrSchemeLst xmlns:a="http://schemas.openxmlformats.org/drawingml/2006/main"/>
</a:theme>
</file>

<file path=ppt/theme/theme2.xml><?xml version="1.0" encoding="utf-8"?>
<a:theme xmlns:a="http://schemas.openxmlformats.org/drawingml/2006/main" xmlns:r="http://schemas.openxmlformats.org/officeDocument/2006/relationships" name="Office 테마">
  <a:themeElements>
    <a:clrScheme name="Office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맑은 고딕"/>
        <a:ea typeface="Arial"/>
        <a:cs typeface="Arial"/>
      </a:majorFont>
      <a:minorFont>
        <a:latin typeface="맑은 고딕"/>
        <a:ea typeface="Arial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>
          <a:solidFill>
            <a:schemeClr val="phClr"/>
          </a:solidFill>
          <a:prstDash val="solid"/>
          <a:miter/>
        </a:ln>
        <a:ln w="19050" cap="flat" cmpd="sng">
          <a:solidFill>
            <a:schemeClr val="phClr"/>
          </a:solidFill>
          <a:prstDash val="solid"/>
          <a:miter/>
        </a:ln>
        <a:ln w="25400" cap="flat" cmpd="sng">
          <a:solidFill>
            <a:schemeClr val="phClr"/>
          </a:solidFill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 xmlns:a="http://schemas.openxmlformats.org/drawingml/2006/main">
    <a:lnDef>
      <a:spPr bwMode="auto"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 xmlns:a="http://schemas.openxmlformats.org/drawingml/2006/main"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_rels/item5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5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6c7e7f9a-42fe-4d62-8cc8-cfb38842d223">
      <Terms xmlns="http://schemas.microsoft.com/office/infopath/2007/PartnerControls"/>
    </lcf76f155ced4ddcb4097134ff3c332f>
    <TaxCatchAll xmlns="5e1d5b89-c9d5-4f85-b95b-42ec7579e74d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문서" ma:contentTypeID="0x010100E4229A255E408E4EBC9A7A09030C5F99" ma:contentTypeVersion="16" ma:contentTypeDescription="새 문서를 만듭니다." ma:contentTypeScope="" ma:versionID="02cc8172d57987a7b5372946c2243714">
  <xsd:schema xmlns:xsd="http://www.w3.org/2001/XMLSchema" xmlns:xs="http://www.w3.org/2001/XMLSchema" xmlns:p="http://schemas.microsoft.com/office/2006/metadata/properties" xmlns:ns2="6c7e7f9a-42fe-4d62-8cc8-cfb38842d223" xmlns:ns3="5e1d5b89-c9d5-4f85-b95b-42ec7579e74d" targetNamespace="http://schemas.microsoft.com/office/2006/metadata/properties" ma:root="true" ma:fieldsID="fca21ab6fb658ea5e795761a41bf669a" ns2:_="" ns3:_="">
    <xsd:import namespace="6c7e7f9a-42fe-4d62-8cc8-cfb38842d223"/>
    <xsd:import namespace="5e1d5b89-c9d5-4f85-b95b-42ec7579e74d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bjectDetectorVersions" minOccurs="0"/>
                <xsd:element ref="ns2:MediaServiceDateTaken" minOccurs="0"/>
                <xsd:element ref="ns2:MediaLengthInSeconds" minOccurs="0"/>
                <xsd:element ref="ns2:MediaServiceLocation" minOccurs="0"/>
                <xsd:element ref="ns2:MediaServiceGenerationTime" minOccurs="0"/>
                <xsd:element ref="ns2:MediaServiceEventHashCode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3:SharedWithUsers" minOccurs="0"/>
                <xsd:element ref="ns3:SharedWithDetail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c7e7f9a-42fe-4d62-8cc8-cfb38842d22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12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13" nillable="true" ma:displayName="Location" ma:description="" ma:indexed="true" ma:internalName="MediaServiceLocation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lcf76f155ced4ddcb4097134ff3c332f" ma:index="17" nillable="true" ma:taxonomy="true" ma:internalName="lcf76f155ced4ddcb4097134ff3c332f" ma:taxonomyFieldName="MediaServiceImageTags" ma:displayName="이미지 태그" ma:readOnly="false" ma:fieldId="{5cf76f15-5ced-4ddc-b409-7134ff3c332f}" ma:taxonomyMulti="true" ma:sspId="67a3d6be-0710-46a8-be48-aa5c84547d62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3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e1d5b89-c9d5-4f85-b95b-42ec7579e74d" elementFormDefault="qualified">
    <xsd:import namespace="http://schemas.microsoft.com/office/2006/documentManagement/types"/>
    <xsd:import namespace="http://schemas.microsoft.com/office/infopath/2007/PartnerControls"/>
    <xsd:element name="TaxCatchAll" ma:index="18" nillable="true" ma:displayName="Taxonomy Catch All Column" ma:hidden="true" ma:list="{9d6c2b48-6b15-48f9-a31e-cce496224ae1}" ma:internalName="TaxCatchAll" ma:showField="CatchAllData" ma:web="5e1d5b89-c9d5-4f85-b95b-42ec7579e74d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20" nillable="true" ma:displayName="공유 대상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1" nillable="true" ma:displayName="세부 정보 공유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콘텐츠 형식"/>
        <xsd:element ref="dc:title" minOccurs="0" maxOccurs="1" ma:index="4" ma:displayName="제목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4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5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6c7e7f9a-42fe-4d62-8cc8-cfb38842d223">
      <Terms xmlns="http://schemas.microsoft.com/office/infopath/2007/PartnerControls"/>
    </lcf76f155ced4ddcb4097134ff3c332f>
    <TaxCatchAll xmlns="5e1d5b89-c9d5-4f85-b95b-42ec7579e74d" xsi:nil="true"/>
  </documentManagement>
</p:properties>
</file>

<file path=customXml/itemProps1.xml><?xml version="1.0" encoding="utf-8"?>
<ds:datastoreItem xmlns:ds="http://schemas.openxmlformats.org/officeDocument/2006/customXml" ds:itemID="{28F66C7C-044B-4D2C-B165-627485A320DF}">
  <ds:schemaRefs>
    <ds:schemaRef ds:uri="http://purl.org/dc/terms/"/>
    <ds:schemaRef ds:uri="http://schemas.openxmlformats.org/package/2006/metadata/core-properties"/>
    <ds:schemaRef ds:uri="http://schemas.microsoft.com/office/2006/documentManagement/types"/>
    <ds:schemaRef ds:uri="http://purl.org/dc/dcmitype/"/>
    <ds:schemaRef ds:uri="5e1d5b89-c9d5-4f85-b95b-42ec7579e74d"/>
    <ds:schemaRef ds:uri="http://purl.org/dc/elements/1.1/"/>
    <ds:schemaRef ds:uri="http://schemas.microsoft.com/office/2006/metadata/properties"/>
    <ds:schemaRef ds:uri="http://schemas.microsoft.com/office/infopath/2007/PartnerControls"/>
    <ds:schemaRef ds:uri="6c7e7f9a-42fe-4d62-8cc8-cfb38842d223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1717DCE7-D611-4F0D-AD89-3F27316B20AB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73FB7AAB-8172-4057-A5D7-F1C2249D1EE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6c7e7f9a-42fe-4d62-8cc8-cfb38842d223"/>
    <ds:schemaRef ds:uri="5e1d5b89-c9d5-4f85-b95b-42ec7579e74d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4.xml><?xml version="1.0" encoding="utf-8"?>
<ds:datastoreItem xmlns:ds="http://schemas.openxmlformats.org/officeDocument/2006/customXml" ds:itemID="{5DF38A14-A91B-4EA9-9722-099F2154E77E}">
  <ds:schemaRefs>
    <ds:schemaRef ds:uri="http://schemas.microsoft.com/sharepoint/v3/contenttype/forms"/>
  </ds:schemaRefs>
</ds:datastoreItem>
</file>

<file path=customXml/itemProps5.xml><?xml version="1.0" encoding="utf-8"?>
<ds:datastoreItem xmlns:ds="http://schemas.openxmlformats.org/officeDocument/2006/customXml" ds:itemID="{3E93EA16-B81B-46E4-A486-A986E52155EF}">
  <ds:schemaRefs>
    <ds:schemaRef ds:uri="http://purl.org/dc/elements/1.1/"/>
    <ds:schemaRef ds:uri="http://schemas.microsoft.com/office/2006/metadata/properties"/>
    <ds:schemaRef ds:uri="5e1d5b89-c9d5-4f85-b95b-42ec7579e74d"/>
    <ds:schemaRef ds:uri="http://schemas.microsoft.com/office/2006/documentManagement/types"/>
    <ds:schemaRef ds:uri="6c7e7f9a-42fe-4d62-8cc8-cfb38842d223"/>
    <ds:schemaRef ds:uri="http://purl.org/dc/dcmitype/"/>
    <ds:schemaRef ds:uri="http://schemas.microsoft.com/office/infopath/2007/PartnerControls"/>
    <ds:schemaRef ds:uri="http://schemas.openxmlformats.org/package/2006/metadata/core-properties"/>
    <ds:schemaRef ds:uri="http://www.w3.org/XML/1998/namespace"/>
    <ds:schemaRef ds:uri="http://purl.org/dc/terms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Application>DeckCraft</Application>
  <Slides>2</Slides>
  <Notes>0</Notes>
  <HiddenSlides>0</HiddenSlides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msseo</dc:creator>
  <cp:lastModifiedBy>gram</cp:lastModifiedBy>
  <cp:revision>5</cp:revision>
  <dcterms:created xsi:type="dcterms:W3CDTF">2006-08-16T00:00:00Z</dcterms:created>
  <dcterms:modified xsi:type="dcterms:W3CDTF">2026-09-30T03:32:25Z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0x010100E4229A255E408E4EBC9A7A09030C5F99</vt:lpwstr>
  </property>
  <property fmtid="{D5CDD505-2E9C-101B-9397-08002B2CF9AE}" pid="3" name="MediaServiceImageTags">
    <vt:lpwstr/>
  </property>
</Properties>
</file>